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Capturing Live Video with OpenCV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the second tutorial in our image processing series! Today we'll learn how to access your camera and process live video using Python and OpenCV.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442228"/>
            <a:ext cx="221670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EMRE Akpınar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84640"/>
            <a:ext cx="8158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Setting Up Your Camera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22269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0464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Import Library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532596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First, import the OpenCV library, which gives us access to camera functions.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822269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046464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Create Capture Object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888831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cv2.VideoCapture(0) to connect to your built-in webcam.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822269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046464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Parameters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888831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parameter (0) represents your default camera. External webcams use higher numbers.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07068"/>
            <a:ext cx="61795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Capturing Frames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88430" y="2344698"/>
            <a:ext cx="30480" cy="457783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701671" y="2816900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244709" y="258841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17397" y="261836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71661" y="2561273"/>
            <a:ext cx="34316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Create Infinite Loop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71661" y="3047405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a while True loop to continuously capture camera frames.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01671" y="4299466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709" y="40709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7397" y="41009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571661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Read Frames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71661" y="4529971"/>
            <a:ext cx="63004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cap.read() function returns two values: a success flag and the image frame.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01671" y="6128742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4709" y="590026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7397" y="593020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571661" y="5873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Display Frame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571661" y="6359247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 each captured frame using cv2.imshow() function.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1928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Frame Timing and Display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66962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427815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waitKey(1)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4913948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Sets frame refresh rate. Lower values create smoother video.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98" y="3669625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8998" y="4427815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imshow()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8998" y="4913948"/>
            <a:ext cx="23258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Displays each frame in a window named "Frame".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05" y="3669625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9805" y="4427815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Loop Concept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9805" y="5270182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Think of this as taking many photos quickly to create video.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6544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Exiting the Video Stream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415784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3415784"/>
            <a:ext cx="31212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Add Exit Condition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901916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Listen for keyboard input with cv2.waitKey().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4465201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56953" y="4465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Check for 'q' Key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951333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if cv2.waitKey(1) &amp; 0xFF == ord('q'): break.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514618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81994" y="5514618"/>
            <a:ext cx="32380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Release Resources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6000750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Call cap.release() and cv2.destroyAllWindows() when done.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412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waitKey Values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499836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0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158478" y="34854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Static Image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971568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Freezes the frame until a key is pressed.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4401" y="2499836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134689" y="34854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Smooth Video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34401" y="3971568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Creates real-time video with minimal delay.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46296" y="5423178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1000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3146584" y="64087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Slow Updates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46296" y="6894909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Updates once per second, creating a slideshow effect.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7676198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Complete Code Example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2" y="1622584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7038" y="182427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Import Library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017038" y="2276951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 cv2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2" y="2832854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7038" y="3034546"/>
            <a:ext cx="3540919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Create Camera Object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017038" y="348722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 = cv2.VideoCapture(0)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7038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Capture Loop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017038" y="469749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 True: ret, frame = cap.read(); cv2.imshow("Frame", frame)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17038" y="545508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Exit Handling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2017038" y="590776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cv2.waitKey(1) &amp; 0xFF == ord('q'): break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17038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Cleanup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2017038" y="7118033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cap.release(); cv2.destroyAllWindows()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1023627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Common Issues and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44836" y="2869287"/>
            <a:ext cx="31505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Camera Not Found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Try different index numbers (1,2) for external webcams.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9290" y="3170813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Lagging Video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waitKey value is small enough for smooth playback.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67308" y="356145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Memory Leaks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Always release camera resources when done.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76664" y="5799475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1844635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Black Screen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5812750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 camera permissions in your operating system.</a:t>
            </a:r>
            <a:endParaRPr lang="en-US" sz="17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646" y="5408831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687"/>
            <a:ext cx="105594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Next Steps in Video Processing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284" y="2074664"/>
            <a:ext cx="1622822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4295" y="2674620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064681" y="2291239"/>
            <a:ext cx="30208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Advanced Effects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64681" y="2777371"/>
            <a:ext cx="461379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filters and transformations to live video.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2160" y="3352443"/>
            <a:ext cx="8915876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873" y="3394710"/>
            <a:ext cx="3245644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4295" y="3837265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876092" y="3611285"/>
            <a:ext cx="28611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 Detection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76092" y="4097417"/>
            <a:ext cx="46198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and track objects in the video stream.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3571" y="4672489"/>
            <a:ext cx="810446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62" y="4714756"/>
            <a:ext cx="4868466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4295" y="5157311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687503" y="49313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Frame Analysis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687503" y="5417463"/>
            <a:ext cx="426684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 information from individual frames.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4982" y="5992535"/>
            <a:ext cx="729305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51" y="6034802"/>
            <a:ext cx="6491288" cy="126599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4295" y="6477357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498913" y="6251377"/>
            <a:ext cx="34612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Basic Video Capture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498913" y="6737509"/>
            <a:ext cx="346126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we learned today!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2025-03-07T00:39:27Z</dcterms:created>
  <dcterms:modified xsi:type="dcterms:W3CDTF">2025-03-07T00:39:27Z</dcterms:modified>
</cp:coreProperties>
</file>